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3" r:id="rId15"/>
    <p:sldId id="274" r:id="rId16"/>
    <p:sldId id="269" r:id="rId17"/>
    <p:sldId id="270" r:id="rId18"/>
    <p:sldId id="271" r:id="rId19"/>
    <p:sldId id="272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02" y="1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17.png"/><Relationship Id="rId7" Type="http://schemas.openxmlformats.org/officeDocument/2006/relationships/image" Target="../media/image8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17.png"/><Relationship Id="rId7" Type="http://schemas.openxmlformats.org/officeDocument/2006/relationships/image" Target="../media/image9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45.png"/><Relationship Id="rId3" Type="http://schemas.openxmlformats.org/officeDocument/2006/relationships/image" Target="../media/image17.png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44.png"/><Relationship Id="rId2" Type="http://schemas.openxmlformats.org/officeDocument/2006/relationships/image" Target="../media/image22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openxmlformats.org/officeDocument/2006/relationships/image" Target="../media/image43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46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71616" y="3513892"/>
            <a:ext cx="10679432" cy="35472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25524" y="826018"/>
            <a:ext cx="2633217" cy="572295"/>
            <a:chOff x="14725524" y="826018"/>
            <a:chExt cx="2633217" cy="57229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063319" y="826018"/>
              <a:ext cx="1963920" cy="572295"/>
              <a:chOff x="15063319" y="826018"/>
              <a:chExt cx="1963920" cy="57229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063319" y="826018"/>
                <a:ext cx="1963920" cy="572295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89781" y="922057"/>
              <a:ext cx="2330373" cy="38451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96785" y="7810176"/>
            <a:ext cx="4182334" cy="182585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910879" y="9051864"/>
            <a:ext cx="2142167" cy="3599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0993" y="815815"/>
            <a:ext cx="5594608" cy="139622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72004" y="4174123"/>
            <a:ext cx="8770889" cy="35470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70606" y="3039576"/>
            <a:ext cx="5629521" cy="3378346"/>
            <a:chOff x="1470606" y="3039576"/>
            <a:chExt cx="5629521" cy="337834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0606" y="3039576"/>
              <a:ext cx="5629521" cy="33783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35367" y="7047782"/>
            <a:ext cx="3100000" cy="1451754"/>
            <a:chOff x="2735367" y="7047782"/>
            <a:chExt cx="3100000" cy="14517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35367" y="7047782"/>
              <a:ext cx="3100000" cy="145175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24619" y="6918584"/>
            <a:ext cx="1162075" cy="138681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0993" y="815815"/>
            <a:ext cx="5594608" cy="139622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30637" y="4116428"/>
            <a:ext cx="7328594" cy="354704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10687" y="2315154"/>
            <a:ext cx="3034985" cy="7463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5752" y="3330766"/>
            <a:ext cx="8220799" cy="5065823"/>
            <a:chOff x="1175752" y="3330766"/>
            <a:chExt cx="8220799" cy="50658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5752" y="3330766"/>
              <a:ext cx="8220799" cy="50658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0993" y="815815"/>
            <a:ext cx="5594608" cy="139622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56196" y="3872154"/>
            <a:ext cx="7417223" cy="402741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10687" y="2315154"/>
            <a:ext cx="3044509" cy="7463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96782" y="3425165"/>
            <a:ext cx="6502701" cy="4877026"/>
            <a:chOff x="1696782" y="3425165"/>
            <a:chExt cx="6502701" cy="48770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96782" y="3425165"/>
              <a:ext cx="6502701" cy="48770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62600" y="3482121"/>
            <a:ext cx="7162800" cy="332275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자율주행">
            <a:hlinkClick r:id="" action="ppaction://media"/>
            <a:extLst>
              <a:ext uri="{FF2B5EF4-FFF2-40B4-BE49-F238E27FC236}">
                <a16:creationId xmlns:a16="http://schemas.microsoft.com/office/drawing/2014/main" id="{94563F60-6DDE-1F1D-68BC-D3A3BD4A27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636" y="3464"/>
            <a:ext cx="18281842" cy="1028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86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est7">
            <a:hlinkClick r:id="" action="ppaction://media"/>
            <a:extLst>
              <a:ext uri="{FF2B5EF4-FFF2-40B4-BE49-F238E27FC236}">
                <a16:creationId xmlns:a16="http://schemas.microsoft.com/office/drawing/2014/main" id="{9A98D0EB-91CE-BB00-DE8B-40B81D4599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50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9146" y="815815"/>
            <a:ext cx="5634713" cy="12701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84483" y="3003681"/>
            <a:ext cx="3373843" cy="3373843"/>
            <a:chOff x="4184483" y="3003681"/>
            <a:chExt cx="3373843" cy="337384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184483" y="3003681"/>
              <a:ext cx="3373843" cy="3373843"/>
              <a:chOff x="4184483" y="3003681"/>
              <a:chExt cx="3373843" cy="337384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184483" y="3003681"/>
                <a:ext cx="3373843" cy="3373843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46240" y="4154858"/>
              <a:ext cx="2444621" cy="112833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14494" y="6687610"/>
            <a:ext cx="3964205" cy="270560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57400" y="7263401"/>
            <a:ext cx="3974653" cy="9982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504351" y="3106538"/>
            <a:ext cx="3373843" cy="3373843"/>
            <a:chOff x="10504351" y="3106538"/>
            <a:chExt cx="3373843" cy="337384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504351" y="3106538"/>
              <a:ext cx="3373843" cy="3373843"/>
              <a:chOff x="10504351" y="3106538"/>
              <a:chExt cx="3373843" cy="337384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504351" y="3106538"/>
                <a:ext cx="3373843" cy="3373843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66109" y="4256091"/>
              <a:ext cx="2753688" cy="11299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0098" y="815815"/>
            <a:ext cx="7665427" cy="12606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84483" y="3003681"/>
            <a:ext cx="3373843" cy="3373843"/>
            <a:chOff x="4184483" y="3003681"/>
            <a:chExt cx="3373843" cy="337384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184483" y="3003681"/>
              <a:ext cx="3373843" cy="3373843"/>
              <a:chOff x="4184483" y="3003681"/>
              <a:chExt cx="3373843" cy="337384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184483" y="3003681"/>
                <a:ext cx="3373843" cy="3373843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46235" y="4153235"/>
              <a:ext cx="2674345" cy="112045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14496" y="7324468"/>
            <a:ext cx="3505100" cy="143551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34362" y="7324468"/>
            <a:ext cx="3954805" cy="14355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504351" y="3106538"/>
            <a:ext cx="3373843" cy="3373843"/>
            <a:chOff x="10504351" y="3106538"/>
            <a:chExt cx="3373843" cy="337384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504351" y="3106538"/>
              <a:ext cx="3373843" cy="3373843"/>
              <a:chOff x="10504351" y="3106538"/>
              <a:chExt cx="3373843" cy="337384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504351" y="3106538"/>
                <a:ext cx="3373843" cy="3373843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66064" y="4256092"/>
              <a:ext cx="2872621" cy="11204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2422" y="811291"/>
            <a:ext cx="2515465" cy="13537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48428" y="2458451"/>
            <a:ext cx="6588858" cy="6588858"/>
            <a:chOff x="5848428" y="2458451"/>
            <a:chExt cx="6588858" cy="65888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48428" y="2458451"/>
              <a:ext cx="6588858" cy="65888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35048" y="8827705"/>
            <a:ext cx="2633217" cy="572295"/>
            <a:chOff x="14735048" y="8827705"/>
            <a:chExt cx="2633217" cy="57229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072843" y="8827705"/>
              <a:ext cx="1963920" cy="572295"/>
              <a:chOff x="15072843" y="8827705"/>
              <a:chExt cx="1963920" cy="57229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072843" y="8827705"/>
                <a:ext cx="1963920" cy="572295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99304" y="8923742"/>
              <a:ext cx="1654468" cy="38451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36759" y="3649857"/>
            <a:ext cx="10771037" cy="303472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75752" y="2858222"/>
            <a:ext cx="15934209" cy="57953"/>
            <a:chOff x="1175752" y="2858222"/>
            <a:chExt cx="15934209" cy="579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5752" y="2858222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5752" y="7298760"/>
            <a:ext cx="15934209" cy="57953"/>
            <a:chOff x="1175752" y="7298760"/>
            <a:chExt cx="15934209" cy="579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5752" y="7298760"/>
              <a:ext cx="15934209" cy="579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0993" y="817905"/>
            <a:ext cx="3970065" cy="12173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75538" y="4413329"/>
            <a:ext cx="2999780" cy="7039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337475" y="4329102"/>
            <a:ext cx="4099757" cy="65709"/>
            <a:chOff x="4337475" y="4329102"/>
            <a:chExt cx="4099757" cy="6570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37475" y="4329102"/>
              <a:ext cx="4099757" cy="657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48474" y="4346868"/>
            <a:ext cx="4099757" cy="65709"/>
            <a:chOff x="9848474" y="4346868"/>
            <a:chExt cx="4099757" cy="6570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48474" y="4346868"/>
              <a:ext cx="4099757" cy="657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37475" y="5147093"/>
            <a:ext cx="4099757" cy="65709"/>
            <a:chOff x="4337475" y="5147093"/>
            <a:chExt cx="4099757" cy="6570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37475" y="5147093"/>
              <a:ext cx="4099757" cy="6570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88605" y="5196357"/>
            <a:ext cx="4084142" cy="70398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350542" y="5968258"/>
            <a:ext cx="4099757" cy="65709"/>
            <a:chOff x="4350542" y="5968258"/>
            <a:chExt cx="4099757" cy="6570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50542" y="5968258"/>
              <a:ext cx="4099757" cy="6570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86546" y="4392954"/>
            <a:ext cx="3487837" cy="70398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848474" y="5164858"/>
            <a:ext cx="4099757" cy="65709"/>
            <a:chOff x="9848474" y="5164858"/>
            <a:chExt cx="4099757" cy="6570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48474" y="5164858"/>
              <a:ext cx="4099757" cy="6570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24631" y="6041469"/>
            <a:ext cx="3398418" cy="70398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386564" y="6813367"/>
            <a:ext cx="4099757" cy="65709"/>
            <a:chOff x="4386564" y="6813367"/>
            <a:chExt cx="4099757" cy="6570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86564" y="6813367"/>
              <a:ext cx="4099757" cy="6570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86546" y="5235850"/>
            <a:ext cx="3337837" cy="70398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848474" y="6007755"/>
            <a:ext cx="4099757" cy="65709"/>
            <a:chOff x="9848474" y="6007755"/>
            <a:chExt cx="4099757" cy="6570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48474" y="6007755"/>
              <a:ext cx="4099757" cy="6570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86546" y="6076097"/>
            <a:ext cx="3854475" cy="70398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848474" y="6848002"/>
            <a:ext cx="4099757" cy="65709"/>
            <a:chOff x="9848474" y="6848002"/>
            <a:chExt cx="4099757" cy="6570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48474" y="6848002"/>
              <a:ext cx="4099757" cy="657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2898" y="815815"/>
            <a:ext cx="4923865" cy="12606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62212" y="2592420"/>
            <a:ext cx="4852743" cy="5897949"/>
            <a:chOff x="1962212" y="2592420"/>
            <a:chExt cx="4852743" cy="58979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62212" y="2592420"/>
              <a:ext cx="4852743" cy="58979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94149" y="3348769"/>
            <a:ext cx="9036641" cy="4974588"/>
            <a:chOff x="7794149" y="3348769"/>
            <a:chExt cx="9036641" cy="497458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94149" y="3348769"/>
              <a:ext cx="9036641" cy="497458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40797" y="8661895"/>
            <a:ext cx="13804086" cy="125103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22125" y="2529917"/>
            <a:ext cx="3941214" cy="7463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811291"/>
            <a:ext cx="6792417" cy="12680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63249" y="3265403"/>
            <a:ext cx="2461971" cy="2461971"/>
            <a:chOff x="9363249" y="3265403"/>
            <a:chExt cx="2461971" cy="24619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32264" y="2034418"/>
              <a:ext cx="4923941" cy="492394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63249" y="3265403"/>
              <a:ext cx="2461971" cy="24619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2280" y="5929728"/>
            <a:ext cx="6300813" cy="80811"/>
            <a:chOff x="192280" y="5929728"/>
            <a:chExt cx="6300813" cy="8081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92280" y="5929728"/>
              <a:ext cx="6300813" cy="808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25387" y="5929728"/>
            <a:ext cx="6300813" cy="80811"/>
            <a:chOff x="14425387" y="5929728"/>
            <a:chExt cx="6300813" cy="808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4425387" y="5929728"/>
              <a:ext cx="6300813" cy="808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415381" y="5929728"/>
            <a:ext cx="6300813" cy="80811"/>
            <a:chOff x="14415381" y="5929728"/>
            <a:chExt cx="6300813" cy="8081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4415381" y="5929728"/>
              <a:ext cx="6300813" cy="808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151253" y="5902304"/>
            <a:ext cx="6300813" cy="80811"/>
            <a:chOff x="3151253" y="5902304"/>
            <a:chExt cx="6300813" cy="8081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3151253" y="5902304"/>
              <a:ext cx="6300813" cy="8081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08119" y="9070511"/>
            <a:ext cx="16767998" cy="152680"/>
            <a:chOff x="708119" y="9070511"/>
            <a:chExt cx="16767998" cy="15268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8119" y="9070511"/>
              <a:ext cx="16767998" cy="15268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8078" y="2620269"/>
            <a:ext cx="2784950" cy="144497"/>
            <a:chOff x="638078" y="2620269"/>
            <a:chExt cx="2784950" cy="14449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8078" y="2620269"/>
              <a:ext cx="2784950" cy="1444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282269" y="2620269"/>
            <a:ext cx="3089813" cy="152769"/>
            <a:chOff x="3282269" y="2620269"/>
            <a:chExt cx="3089813" cy="15276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82269" y="2620269"/>
              <a:ext cx="3089813" cy="15276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229013" y="2620269"/>
            <a:ext cx="11418623" cy="152769"/>
            <a:chOff x="6229013" y="2620269"/>
            <a:chExt cx="11418623" cy="15276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29013" y="2620269"/>
              <a:ext cx="11418623" cy="15276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17224" y="3052458"/>
            <a:ext cx="2372044" cy="5886866"/>
            <a:chOff x="717224" y="3052458"/>
            <a:chExt cx="2372044" cy="588686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-1040186" y="4809868"/>
              <a:ext cx="5886866" cy="2372044"/>
              <a:chOff x="-1040186" y="4809868"/>
              <a:chExt cx="5886866" cy="2372044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6200000">
                <a:off x="-1040186" y="4809868"/>
                <a:ext cx="5886866" cy="2372044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0375" y="4197365"/>
              <a:ext cx="1858263" cy="293884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911117" y="4355368"/>
            <a:ext cx="713560" cy="219824"/>
            <a:chOff x="2911117" y="4355368"/>
            <a:chExt cx="713560" cy="21982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11117" y="4355368"/>
              <a:ext cx="713560" cy="219824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291280" y="4296525"/>
            <a:ext cx="2452821" cy="52351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9363249" y="6084294"/>
            <a:ext cx="2461971" cy="2461971"/>
            <a:chOff x="9363249" y="6084294"/>
            <a:chExt cx="2461971" cy="246197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32264" y="4853308"/>
              <a:ext cx="4923941" cy="4923941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363249" y="6084294"/>
              <a:ext cx="2461971" cy="2461971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339673" y="6217498"/>
            <a:ext cx="2449848" cy="2339705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5652782" y="4360922"/>
            <a:ext cx="942565" cy="219824"/>
            <a:chOff x="5652782" y="4360922"/>
            <a:chExt cx="942565" cy="21982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52782" y="4360922"/>
              <a:ext cx="942565" cy="21982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961629" y="3291608"/>
            <a:ext cx="2575875" cy="5280861"/>
            <a:chOff x="14961629" y="3291608"/>
            <a:chExt cx="2575875" cy="5280861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4961629" y="3291608"/>
              <a:ext cx="2461971" cy="2461971"/>
              <a:chOff x="14961629" y="3291608"/>
              <a:chExt cx="2461971" cy="2461971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30644" y="2060623"/>
                <a:ext cx="4923941" cy="4923941"/>
              </a:xfrm>
              <a:prstGeom prst="rect">
                <a:avLst/>
              </a:prstGeom>
            </p:spPr>
          </p:pic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961629" y="3291608"/>
                <a:ext cx="2461971" cy="2461971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923557" y="4299061"/>
              <a:ext cx="2284757" cy="564329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14961629" y="6110498"/>
              <a:ext cx="2461971" cy="2461971"/>
              <a:chOff x="14961629" y="6110498"/>
              <a:chExt cx="2461971" cy="2461971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30644" y="4879513"/>
                <a:ext cx="4923941" cy="4923941"/>
              </a:xfrm>
              <a:prstGeom prst="rect">
                <a:avLst/>
              </a:prstGeom>
            </p:spPr>
          </p:pic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961629" y="6110498"/>
                <a:ext cx="2461971" cy="2461971"/>
              </a:xfrm>
              <a:prstGeom prst="rect">
                <a:avLst/>
              </a:prstGeom>
            </p:spPr>
          </p:pic>
        </p:grpSp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050644" y="7173003"/>
              <a:ext cx="1645681" cy="52017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661511" y="3265403"/>
            <a:ext cx="2461971" cy="2461971"/>
            <a:chOff x="6661511" y="3265403"/>
            <a:chExt cx="2461971" cy="2461971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30526" y="2034418"/>
              <a:ext cx="4923941" cy="4923941"/>
            </a:xfrm>
            <a:prstGeom prst="rect">
              <a:avLst/>
            </a:prstGeom>
          </p:spPr>
        </p:pic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1511" y="3265403"/>
              <a:ext cx="2461971" cy="2461971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570295" y="4081237"/>
            <a:ext cx="2257764" cy="939279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1587868" y="5887725"/>
            <a:ext cx="6300813" cy="80811"/>
            <a:chOff x="11587868" y="5887725"/>
            <a:chExt cx="6300813" cy="80811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1587868" y="5887725"/>
              <a:ext cx="6300813" cy="8081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3583210" y="3036706"/>
            <a:ext cx="2552083" cy="5886866"/>
            <a:chOff x="3583210" y="3036706"/>
            <a:chExt cx="2552083" cy="5886866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1915816" y="4794117"/>
              <a:ext cx="5886866" cy="2372044"/>
              <a:chOff x="1915816" y="4794117"/>
              <a:chExt cx="5886866" cy="2372044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16200000">
                <a:off x="1915816" y="4794117"/>
                <a:ext cx="5886866" cy="2372044"/>
              </a:xfrm>
              <a:prstGeom prst="rect">
                <a:avLst/>
              </a:prstGeom>
            </p:spPr>
          </p:pic>
        </p:grpSp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33293" y="4044693"/>
              <a:ext cx="2298180" cy="3832961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2066300" y="3265403"/>
            <a:ext cx="2461971" cy="2461971"/>
            <a:chOff x="12066300" y="3265403"/>
            <a:chExt cx="2461971" cy="2461971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35315" y="2034418"/>
              <a:ext cx="4923941" cy="4923941"/>
            </a:xfrm>
            <a:prstGeom prst="rect">
              <a:avLst/>
            </a:prstGeom>
          </p:spPr>
        </p:pic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66300" y="3265403"/>
              <a:ext cx="2461971" cy="246197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2066300" y="6084294"/>
            <a:ext cx="2461971" cy="2461971"/>
            <a:chOff x="12066300" y="6084294"/>
            <a:chExt cx="2461971" cy="2461971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35315" y="4853308"/>
              <a:ext cx="4923941" cy="4923941"/>
            </a:xfrm>
            <a:prstGeom prst="rect">
              <a:avLst/>
            </a:prstGeom>
          </p:spPr>
        </p:pic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066300" y="6084294"/>
              <a:ext cx="2461971" cy="2461971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6611007" y="6075937"/>
            <a:ext cx="2461971" cy="2461971"/>
            <a:chOff x="6611007" y="6075937"/>
            <a:chExt cx="2461971" cy="2461971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0022" y="4844952"/>
              <a:ext cx="4923941" cy="4923941"/>
            </a:xfrm>
            <a:prstGeom prst="rect">
              <a:avLst/>
            </a:prstGeom>
          </p:spPr>
        </p:pic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11007" y="6075937"/>
              <a:ext cx="2461971" cy="2461971"/>
            </a:xfrm>
            <a:prstGeom prst="rect">
              <a:avLst/>
            </a:prstGeom>
          </p:spPr>
        </p:pic>
      </p:grpSp>
      <p:pic>
        <p:nvPicPr>
          <p:cNvPr id="93" name="Object 9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997352" y="4304481"/>
            <a:ext cx="2546869" cy="523517"/>
          </a:xfrm>
          <a:prstGeom prst="rect">
            <a:avLst/>
          </a:prstGeom>
        </p:spPr>
      </p:pic>
      <p:pic>
        <p:nvPicPr>
          <p:cNvPr id="94" name="Object 9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392181" y="6583455"/>
            <a:ext cx="2948495" cy="1601324"/>
          </a:xfrm>
          <a:prstGeom prst="rect">
            <a:avLst/>
          </a:prstGeom>
        </p:spPr>
      </p:pic>
      <p:pic>
        <p:nvPicPr>
          <p:cNvPr id="95" name="Object 9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075793" y="6402166"/>
            <a:ext cx="2599562" cy="1970638"/>
          </a:xfrm>
          <a:prstGeom prst="rect">
            <a:avLst/>
          </a:prstGeom>
        </p:spPr>
      </p:pic>
      <p:pic>
        <p:nvPicPr>
          <p:cNvPr id="96" name="Object 9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-971930" y="9188481"/>
            <a:ext cx="6804764" cy="44225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1469" y="815815"/>
            <a:ext cx="5436122" cy="12701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4201" y="2245363"/>
            <a:ext cx="2227785" cy="74638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9114" y="2092458"/>
            <a:ext cx="16487486" cy="610079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40797" y="7772042"/>
            <a:ext cx="11687105" cy="126056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1469" y="815815"/>
            <a:ext cx="5436122" cy="12701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1165" y="2315156"/>
            <a:ext cx="3102328" cy="74638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43002" y="4485092"/>
            <a:ext cx="5885924" cy="30549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82716" y="3184276"/>
            <a:ext cx="10716197" cy="6027861"/>
            <a:chOff x="1382716" y="3184276"/>
            <a:chExt cx="10716197" cy="60278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2716" y="3184276"/>
              <a:ext cx="10716197" cy="60278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1469" y="815815"/>
            <a:ext cx="5436122" cy="12701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6267" y="2384947"/>
            <a:ext cx="2227785" cy="74638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47029" y="-611385"/>
            <a:ext cx="12112580" cy="131348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30917" y="2447463"/>
            <a:ext cx="4376838" cy="2402256"/>
            <a:chOff x="1330917" y="2447463"/>
            <a:chExt cx="4376838" cy="24022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0917" y="2447463"/>
              <a:ext cx="4376838" cy="240225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7073" y="3291160"/>
            <a:ext cx="619338" cy="8395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6983" y="5723581"/>
            <a:ext cx="526385" cy="70854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8888" y="7869469"/>
            <a:ext cx="593052" cy="7259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707755" y="2430002"/>
            <a:ext cx="4376838" cy="2449740"/>
            <a:chOff x="5707755" y="2430002"/>
            <a:chExt cx="4376838" cy="244974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07755" y="2430002"/>
              <a:ext cx="4376838" cy="24497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07755" y="4849719"/>
            <a:ext cx="4376838" cy="2422775"/>
            <a:chOff x="5707755" y="4849719"/>
            <a:chExt cx="4376838" cy="242277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07755" y="4849719"/>
              <a:ext cx="4376838" cy="24227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21386" y="4862486"/>
            <a:ext cx="4386369" cy="2394226"/>
            <a:chOff x="1321386" y="4862486"/>
            <a:chExt cx="4386369" cy="239422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21386" y="4862486"/>
              <a:ext cx="4386369" cy="239422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30917" y="7272493"/>
            <a:ext cx="4341916" cy="2384057"/>
            <a:chOff x="1330917" y="7272493"/>
            <a:chExt cx="4341916" cy="238405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30917" y="7272493"/>
              <a:ext cx="4341916" cy="23840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07755" y="7256712"/>
            <a:ext cx="4376838" cy="2482660"/>
            <a:chOff x="5707755" y="7256712"/>
            <a:chExt cx="4376838" cy="248266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07755" y="7256712"/>
              <a:ext cx="4376838" cy="24826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1469" y="815815"/>
            <a:ext cx="5436122" cy="12701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10687" y="2315154"/>
            <a:ext cx="3177899" cy="74638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242149" y="2906857"/>
            <a:ext cx="30770013" cy="54490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0993" y="815815"/>
            <a:ext cx="5594608" cy="139622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90146" y="3604986"/>
            <a:ext cx="8036013" cy="40274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64340" y="2672325"/>
            <a:ext cx="7090584" cy="6343388"/>
            <a:chOff x="1364340" y="2672325"/>
            <a:chExt cx="7090584" cy="63433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4340" y="2672325"/>
              <a:ext cx="7090584" cy="63433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사용자 지정</PresentationFormat>
  <Paragraphs>0</Paragraphs>
  <Slides>19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안동하</cp:lastModifiedBy>
  <cp:revision>2</cp:revision>
  <dcterms:created xsi:type="dcterms:W3CDTF">2023-03-02T23:50:30Z</dcterms:created>
  <dcterms:modified xsi:type="dcterms:W3CDTF">2023-03-02T14:53:53Z</dcterms:modified>
</cp:coreProperties>
</file>